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72" y="-900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572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217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402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610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64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47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16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490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915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464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886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60A4D-EEE0-45CA-A807-60FB3C94EE09}" type="datetimeFigureOut">
              <a:rPr lang="ru-RU" smtClean="0"/>
              <a:pPr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0D55C-5FE4-4C41-9369-038C36EB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978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168A499-6CAE-3555-FD3F-C8032AE3FCE9}"/>
              </a:ext>
            </a:extLst>
          </p:cNvPr>
          <p:cNvSpPr txBox="1"/>
          <p:nvPr/>
        </p:nvSpPr>
        <p:spPr>
          <a:xfrm>
            <a:off x="1712169" y="3766245"/>
            <a:ext cx="89796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latin typeface="Futura PT Bold" panose="020B0902020204020203" pitchFamily="34" charset="-52"/>
              </a:rPr>
              <a:t>ГБПОУ Республики Крым «Симферопольский колледж радиоэлектроники»</a:t>
            </a:r>
          </a:p>
          <a:p>
            <a:endParaRPr lang="ru-RU" sz="1900" dirty="0">
              <a:latin typeface="Futura PT Bold" panose="020B0902020204020203" pitchFamily="34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41B258C-384B-16A4-E2C2-BAC179CC855C}"/>
              </a:ext>
            </a:extLst>
          </p:cNvPr>
          <p:cNvSpPr txBox="1"/>
          <p:nvPr/>
        </p:nvSpPr>
        <p:spPr>
          <a:xfrm>
            <a:off x="5492508" y="2853854"/>
            <a:ext cx="15969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smtClean="0">
                <a:latin typeface="Futura PT Book" panose="020B0502020204020303" pitchFamily="34" charset="-52"/>
              </a:rPr>
              <a:t>09-2022/БПОО</a:t>
            </a:r>
            <a:endParaRPr lang="ru-RU" sz="1600" dirty="0">
              <a:latin typeface="Futura PT Book" panose="020B0502020204020303" pitchFamily="34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C287184-2EBA-93EE-72A5-BFDCB4003830}"/>
              </a:ext>
            </a:extLst>
          </p:cNvPr>
          <p:cNvSpPr txBox="1"/>
          <p:nvPr/>
        </p:nvSpPr>
        <p:spPr>
          <a:xfrm>
            <a:off x="2715295" y="5345826"/>
            <a:ext cx="1088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Futura PT Book" panose="020B0502020204020303" pitchFamily="34" charset="-52"/>
              </a:rPr>
              <a:t>02.11.2024</a:t>
            </a:r>
            <a:endParaRPr lang="ru-RU" sz="1400" dirty="0">
              <a:latin typeface="Futura PT Book" panose="020B0502020204020303" pitchFamily="34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DA317CF-3A6C-654F-DA01-A2FAEBD663FA}"/>
              </a:ext>
            </a:extLst>
          </p:cNvPr>
          <p:cNvSpPr txBox="1"/>
          <p:nvPr/>
        </p:nvSpPr>
        <p:spPr>
          <a:xfrm>
            <a:off x="3455798" y="5714942"/>
            <a:ext cx="1050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Futura PT Book" panose="020B0502020204020303" pitchFamily="34" charset="-52"/>
              </a:rPr>
              <a:t>бессрочно</a:t>
            </a:r>
            <a:endParaRPr lang="ru-RU" sz="1400" dirty="0">
              <a:latin typeface="Futura PT Book" panose="020B0502020204020303" pitchFamily="34" charset="-5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DAD4E72-3CA6-685C-30FD-C85FFEFFF91C}"/>
              </a:ext>
            </a:extLst>
          </p:cNvPr>
          <p:cNvSpPr txBox="1"/>
          <p:nvPr/>
        </p:nvSpPr>
        <p:spPr>
          <a:xfrm>
            <a:off x="4999493" y="4522046"/>
            <a:ext cx="247375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00" dirty="0">
                <a:latin typeface="Futura PT Bold" panose="020B0902020204020203" pitchFamily="34" charset="-52"/>
              </a:rPr>
              <a:t>в </a:t>
            </a:r>
            <a:r>
              <a:rPr lang="ru-RU" sz="1900" dirty="0" smtClean="0">
                <a:latin typeface="Futura PT Bold" panose="020B0902020204020203" pitchFamily="34" charset="-52"/>
              </a:rPr>
              <a:t>Республике Крым</a:t>
            </a:r>
            <a:endParaRPr lang="ru-RU" sz="1900" dirty="0">
              <a:latin typeface="Futura PT Bold" panose="020B0902020204020203" pitchFamily="34" charset="-52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4C2FEDE3-C65E-72F8-ADE7-9ACCA80086A0}"/>
              </a:ext>
            </a:extLst>
          </p:cNvPr>
          <p:cNvSpPr/>
          <p:nvPr/>
        </p:nvSpPr>
        <p:spPr>
          <a:xfrm>
            <a:off x="2171700" y="6515100"/>
            <a:ext cx="635000" cy="603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6E7F47D-A3FD-96BA-EA3D-6BFB84862CEF}"/>
              </a:ext>
            </a:extLst>
          </p:cNvPr>
          <p:cNvSpPr txBox="1"/>
          <p:nvPr/>
        </p:nvSpPr>
        <p:spPr>
          <a:xfrm>
            <a:off x="2171700" y="6515100"/>
            <a:ext cx="113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Futura PT Book" panose="020B0502020204020303" pitchFamily="34" charset="-52"/>
              </a:rPr>
              <a:t>Москва</a:t>
            </a:r>
          </a:p>
          <a:p>
            <a:r>
              <a:rPr lang="ru-RU" sz="1400" dirty="0" smtClean="0">
                <a:latin typeface="Futura PT Book" panose="020B0502020204020303" pitchFamily="34" charset="-52"/>
              </a:rPr>
              <a:t>2024</a:t>
            </a:r>
            <a:endParaRPr lang="ru-RU" sz="1400" dirty="0">
              <a:latin typeface="Futura PT Book" panose="020B0502020204020303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3695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16</Words>
  <Application>Microsoft Office PowerPoint</Application>
  <PresentationFormat>Произвольный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Павел Почуев</cp:lastModifiedBy>
  <cp:revision>11</cp:revision>
  <dcterms:created xsi:type="dcterms:W3CDTF">2022-06-14T15:04:54Z</dcterms:created>
  <dcterms:modified xsi:type="dcterms:W3CDTF">2024-11-18T06:01:23Z</dcterms:modified>
</cp:coreProperties>
</file>